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6" r:id="rId12"/>
    <p:sldId id="269" r:id="rId13"/>
    <p:sldId id="270" r:id="rId14"/>
    <p:sldId id="271" r:id="rId15"/>
    <p:sldId id="272" r:id="rId16"/>
    <p:sldId id="273" r:id="rId17"/>
    <p:sldId id="267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1D6A8-A99F-3093-CE90-72766CBFB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524D65-471D-070C-D937-0FEEF8EB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67674E-E149-1D67-7072-0C1E4E5A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966ED-068F-781F-DD4B-406F4AF2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C3A0F5-CBA0-C6B3-AE7E-531BE438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14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DD8A2-110C-2928-95F5-1E2BD29C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9D603A-145E-023D-EE02-F147217EF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6F158-0EDD-A52C-A9F0-955C3C3F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92CD9-4754-0778-3FE2-B52552A68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3B0815-8A90-6EA7-BAE8-BEEBA629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8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9E5B84-8D00-B252-0E59-1AF6B4483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81311A-E1BC-6FDC-2ECD-070E97EAE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44E4F8-B40C-6F9E-24DD-44C12413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FEF929-8F80-8FBD-558A-F2B3B0A8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F1278A-7778-CB6D-F35C-2AFF7BFF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16310-E2D8-51DA-3FBD-B2E7E81A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5B62A-B146-933B-9D71-83669E2A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A78BC3-FF55-D3CB-2CFC-4FFA5804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C2507-602D-66FE-7819-A97CE829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FF38FC-95AF-8212-1031-FD99429C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06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FDE43-AAD8-60C6-A6CB-F4D2DA79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A6832D-CE04-4D9A-1713-99173C4FF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C9D7F-DA8A-3E61-7FDD-5196E4A5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65FA4-7EB9-0954-84A1-E365730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31BAC6-0A3B-FF1D-763E-D8225B6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91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3C3A2-8512-2DC9-FCF4-A0D7CF0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F328B1-B2C7-5916-E61F-AAE1866D6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505C47-BA5F-8577-19D5-F0F116C0E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3D2AE9-AF0A-64B9-1D2A-5FFB48E3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B3019E-5D45-97C0-2AB9-A035FD3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5B250C-1A13-CCBA-2456-3CEC7CCE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03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84668-E0D7-32FC-92C3-650EA2CC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CCEADA-BE73-321F-51CC-C94FD2A70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83A564-7AF5-9B04-E8BB-846E0EFF3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8C2792-3AAE-BEE2-70C6-412D3F31F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E7A010-8645-15B4-8211-4C735269B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177886-2127-D0BE-4FEE-9DA9D339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1650DC-563A-931F-0497-DEE17468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8493B1-022C-80F7-9955-5405EE9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23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A756B-ECA0-3A52-7D35-A0DBE069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FB5B2E-A12F-C5EC-5103-B0FB0A66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F670A8-2668-A020-FA0E-A8F37025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11D300-F9A9-0888-CB7A-4EAA442F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19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C0A7B5-F0C1-E97E-965F-70A33875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21F2E9-4E76-CCFE-1BD5-EFC4C3FB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165CDF-E6E8-ED8B-86E7-3125DAEA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7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52C10-20DB-3097-F83E-55C11411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A3DD13-9813-B7E2-97AB-C9D34AED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4E1A15-020F-6297-8BE6-F2AEB3CE4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2D83BC-EAA9-A119-D11E-2E0CA82F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4CF7E-16EA-A0F8-D49F-F55DEF53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A30237-2E54-C59C-FCED-9EFB8542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56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AE7D-625D-DEB5-A6BB-A37A766A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1079DE-A3D9-738C-174C-82CED89D4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2B377E-7B24-7861-E2D0-372C1585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FDBBB3-94E6-7471-8C68-197957D0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60399C-F0B1-BAC3-B8F4-0633F205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49CAE7-1C28-0A7E-42C2-89FBF1B5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36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AC424-4B47-3050-5154-C0B1EC29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697776-2ECD-DDDD-8752-E38F5B1C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8660EC-D7F8-1CE0-17C2-133284DFB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C5145-784A-4271-BC9F-4EE2B813B1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1B4C6-07BC-7148-B0F6-415F942EB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926B5-48CC-2F6B-124D-9EA764E1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C6204-472A-4EAB-9986-EEEEF0EDDD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20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7169E-6C44-22F7-439F-A85D0E6AF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3288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продуктового интернет-магазина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81E076-AC13-1209-ECE2-CB5B05A7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511655"/>
            <a:ext cx="9067800" cy="993775"/>
          </a:xfrm>
        </p:spPr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студент гр. 4-ИАИТ-9 		           Зюзин М.А</a:t>
            </a:r>
          </a:p>
          <a:p>
            <a:pPr algn="l"/>
            <a:r>
              <a:rPr lang="ru-RU" dirty="0"/>
              <a:t>Научный руководитель</a:t>
            </a:r>
            <a:r>
              <a:rPr lang="en-US" dirty="0"/>
              <a:t>: </a:t>
            </a:r>
            <a:r>
              <a:rPr lang="ru-RU" dirty="0"/>
              <a:t>доцент, к.т.н., доцент    Ефимушкина Н.В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28959-73CA-7049-BF10-D5332B2CC5EB}"/>
              </a:ext>
            </a:extLst>
          </p:cNvPr>
          <p:cNvSpPr txBox="1"/>
          <p:nvPr/>
        </p:nvSpPr>
        <p:spPr>
          <a:xfrm>
            <a:off x="3088433" y="485299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Самарский государственный технический университет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1619C-AFF7-4069-E357-E901F2086F33}"/>
              </a:ext>
            </a:extLst>
          </p:cNvPr>
          <p:cNvSpPr txBox="1"/>
          <p:nvPr/>
        </p:nvSpPr>
        <p:spPr>
          <a:xfrm>
            <a:off x="4079345" y="854631"/>
            <a:ext cx="357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Кафедра</a:t>
            </a:r>
            <a:r>
              <a:rPr lang="en-US" dirty="0"/>
              <a:t>:</a:t>
            </a:r>
            <a:r>
              <a:rPr lang="ru-RU" dirty="0"/>
              <a:t> Вычислительная техника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BC285F-0C76-0A08-345E-4ECCEBC56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34959" cy="122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BF9B6-137D-EBFD-9872-BD9D54424EB6}"/>
              </a:ext>
            </a:extLst>
          </p:cNvPr>
          <p:cNvSpPr txBox="1"/>
          <p:nvPr/>
        </p:nvSpPr>
        <p:spPr>
          <a:xfrm>
            <a:off x="5376893" y="6188035"/>
            <a:ext cx="161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Самара 2023 г.</a:t>
            </a:r>
          </a:p>
        </p:txBody>
      </p:sp>
    </p:spTree>
    <p:extLst>
      <p:ext uri="{BB962C8B-B14F-4D97-AF65-F5344CB8AC3E}">
        <p14:creationId xmlns:p14="http://schemas.microsoft.com/office/powerpoint/2010/main" val="346769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9F3E0-87B8-8B63-5F27-E16C8DC0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Подсистема анализа продаж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3B043E-2226-66B1-0803-8228CE12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1" y="1247139"/>
            <a:ext cx="5608078" cy="291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F58369-25CC-3387-B22B-2268CB844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2" y="1247139"/>
            <a:ext cx="5429250" cy="291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6748C4-EE07-6AF5-B061-F4769803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07" y="4181474"/>
            <a:ext cx="4443722" cy="24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9E81E-6AE8-611F-6234-9A96A570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Функции серверной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C8CDB-63A3-52BB-5DEB-325A32A6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47775"/>
            <a:ext cx="11372850" cy="553402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ru-RU" dirty="0"/>
              <a:t>Возможности пользователей</a:t>
            </a:r>
            <a:r>
              <a:rPr lang="en-US" dirty="0"/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вход в систему с разными уровнями доступа;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категорий товаров и отзывов;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подтверждение аккаунта по электронной почте;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корзин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покупок товара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заказа и отслеживание его статуса;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50"/>
              </a:spcAft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хранение информации о пользователе, его корзине, заказах, продуктах, изображений продуктов и категорий.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/>
              <a:t>Возможность администраторов</a:t>
            </a:r>
            <a:r>
              <a:rPr lang="en-US" dirty="0"/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и редактирование товаров и категорий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статусом заказов пользователей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информации о пользователе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50"/>
              </a:spcAft>
              <a:buFont typeface="+mj-lt"/>
              <a:buAutoNum type="arabicParenR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сбор статистики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87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FC6D4-2305-8598-9D9C-728715A8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Главная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DC9C6F-63FC-210D-F90A-9B8A886A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028" y="1325563"/>
            <a:ext cx="9645944" cy="53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5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E38D-F54E-731D-971F-5E765EF0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Экраны аутентификации и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496C4-4417-CCE7-09D8-A471A79D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92" y="2048192"/>
            <a:ext cx="4894799" cy="38096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55A6E-4EA7-EB72-DAC2-3D6A83EA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1" y="2048192"/>
            <a:ext cx="5143954" cy="38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9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E3C05-1E03-39F9-7B91-AA95AA91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Каталог продуктов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98C522-B952-0316-F76B-07130FFB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2" y="1325563"/>
            <a:ext cx="11047716" cy="53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7D9B6-FFF4-36DC-CD4C-9821D786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Страница с подробной информацией о товаре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089D30-B61F-9808-A2EA-8DA1257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133"/>
            <a:ext cx="6422843" cy="35548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419971-6A81-9051-AED9-4E527B6B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0" y="3420745"/>
            <a:ext cx="6800360" cy="34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7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AC0EC-E74D-AD63-76A8-1724F380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Корзина пользователя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0CCEE3C-A97E-A13B-6700-208FE21DE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329" y="1606549"/>
            <a:ext cx="8679342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0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87E56-1A34-ED37-31BA-6B032544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25AD8-8BE3-8BC2-B664-08155147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 анализ предметной области.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Разработаны серверная и клиентская части приложения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серверной части разработаны модели данных и приложение для доступа к базе данных.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подсистема анализа продаж для оценки эффективности работы магазина.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клиентская часть сайта.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70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9BD7A-54C6-6C9C-34D0-0D6EE7A3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3067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CF91C-9B00-9BD0-1F54-FF9D2534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Классификации сайтов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281D4B-BE5C-BE5F-31D9-74FD3F46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" y="1620950"/>
            <a:ext cx="12171104" cy="386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8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B0E7-DF6E-A0EC-13DD-AE91892C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Структуры сайтов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F27540-84F1-04FC-EEEE-17B01CA06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994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5">
            <a:extLst>
              <a:ext uri="{FF2B5EF4-FFF2-40B4-BE49-F238E27FC236}">
                <a16:creationId xmlns:a16="http://schemas.microsoft.com/office/drawing/2014/main" id="{38FBE395-0B1A-A40A-CEBF-728ED060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" y="1948202"/>
            <a:ext cx="6210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9D8137-155D-F34F-3CC5-44428284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255" y="1533829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Линейная структура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96888A-4D6B-96DD-DFEA-8CE518A1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2" y="3832290"/>
            <a:ext cx="6198870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F64FC-6C6F-5655-CA09-F152FCCD4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35" y="1914251"/>
            <a:ext cx="6209665" cy="37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FB30E53-311B-047D-848B-EDD657B1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9" y="3332558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Иерархическая структура сайта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A2B3CD-A3A6-1E16-CC55-67BC29420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58" y="1491069"/>
            <a:ext cx="4942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Паутинная структура сайта</a:t>
            </a:r>
          </a:p>
        </p:txBody>
      </p:sp>
    </p:spTree>
    <p:extLst>
      <p:ext uri="{BB962C8B-B14F-4D97-AF65-F5344CB8AC3E}">
        <p14:creationId xmlns:p14="http://schemas.microsoft.com/office/powerpoint/2010/main" val="316811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7305E-EB94-246E-5D6E-7EC3F087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Цель выпускной квалификационной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2F0B4-0958-87D5-6280-770995B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120" y="2142496"/>
            <a:ext cx="10161760" cy="35159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ВКР была разработка сайта для одной из торговых организаций г. Самары.</a:t>
            </a:r>
            <a:r>
              <a:rPr lang="ru-RU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этом решались следующие задачи: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целевого назначения и функций сайта;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структуры сайта и базы данных;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средств разработки;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 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150"/>
              </a:spcAft>
              <a:buFont typeface="+mj-lt"/>
              <a:buAutoNum type="arabicParenR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Front-</a:t>
            </a:r>
            <a:r>
              <a:rPr lang="ru-RU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части.</a:t>
            </a:r>
          </a:p>
        </p:txBody>
      </p:sp>
    </p:spTree>
    <p:extLst>
      <p:ext uri="{BB962C8B-B14F-4D97-AF65-F5344CB8AC3E}">
        <p14:creationId xmlns:p14="http://schemas.microsoft.com/office/powerpoint/2010/main" val="2752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2A4D9-DF95-5DB1-0054-21A03464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b="1" dirty="0"/>
              <a:t>Типичный покупатель интернет-магазина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D3C013-B16E-F915-3E0E-D439CA0D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380037"/>
          </a:xfrm>
        </p:spPr>
        <p:txBody>
          <a:bodyPr>
            <a:normAutofit fontScale="250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Женщина (по статистике количество женщин, совершающих покупки в интернете, преобладает над количеством мужчин);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Приблизительный возраст потенциального покупателя составляет 25-34 года (на эту возрастную категорию пришлось 26,6% покупателей);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доход составляет меньше 20 тыс. руб.;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проживания покупателей – населенные пункты с числом жителей меньше 100 тыс. (на покупки из таких городов приходится 35,8%);</a:t>
            </a:r>
          </a:p>
          <a:p>
            <a:pPr lvl="0" algn="just">
              <a:lnSpc>
                <a:spcPct val="150000"/>
              </a:lnSpc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 покупательниц – замужем (63,3%) и не имеют детей (40,2%);</a:t>
            </a:r>
          </a:p>
          <a:p>
            <a:pPr lvl="0" algn="just">
              <a:lnSpc>
                <a:spcPct val="150000"/>
              </a:lnSpc>
              <a:spcAft>
                <a:spcPts val="150"/>
              </a:spcAft>
            </a:pPr>
            <a:r>
              <a:rPr lang="ru-RU" sz="9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посещают интернет-магазины с мобильных устройств, в промежутке от 6 до 10 часов вечера.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23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37A2A-C599-9608-3FCE-2F262AD7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Популярные продукты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A8CC1-AC21-47D4-8828-A6F41A686993}"/>
              </a:ext>
            </a:extLst>
          </p:cNvPr>
          <p:cNvSpPr txBox="1"/>
          <p:nvPr/>
        </p:nvSpPr>
        <p:spPr>
          <a:xfrm>
            <a:off x="4187071" y="1528930"/>
            <a:ext cx="5222379" cy="489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Изделия из пшеничной муки;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Макаронные изделия;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Крупы;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Бобовые;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Кисломолочные продукты;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Орехи;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5F26A-E446-A0E6-3D70-4D2A5648552F}"/>
              </a:ext>
            </a:extLst>
          </p:cNvPr>
          <p:cNvSpPr txBox="1"/>
          <p:nvPr/>
        </p:nvSpPr>
        <p:spPr>
          <a:xfrm>
            <a:off x="660143" y="1706730"/>
            <a:ext cx="35269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ртофель;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епчатый лук;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елокочанная капуста;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Морковь.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блоки;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290C-E585-E135-E3DF-8760E7519374}"/>
              </a:ext>
            </a:extLst>
          </p:cNvPr>
          <p:cNvSpPr txBox="1"/>
          <p:nvPr/>
        </p:nvSpPr>
        <p:spPr>
          <a:xfrm>
            <a:off x="9165209" y="1528930"/>
            <a:ext cx="30267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Мясные продукты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Куриные яйца;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Рыба;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16754-3BE6-8AE7-6E80-24DD41B5D38F}"/>
              </a:ext>
            </a:extLst>
          </p:cNvPr>
          <p:cNvSpPr txBox="1"/>
          <p:nvPr/>
        </p:nvSpPr>
        <p:spPr>
          <a:xfrm>
            <a:off x="6183193" y="391495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ru-RU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92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373B6-A0CC-474F-05F1-F3338779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Rest-</a:t>
            </a:r>
            <a:r>
              <a:rPr lang="en-US" b="1" dirty="0" err="1"/>
              <a:t>api</a:t>
            </a:r>
            <a:r>
              <a:rPr lang="en-US" b="1" dirty="0"/>
              <a:t>, URL-</a:t>
            </a:r>
            <a:r>
              <a:rPr lang="ru-RU" b="1" dirty="0"/>
              <a:t>адреса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D0DC73-7156-769B-1D63-2039A471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325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/authentication[post];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/error[get];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/forbidden[get];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/login[get];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/login-error[get];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/my/main[get];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/my/bucket[get];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/my/bucket/clear[get];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/my/bucket/{id}/decrease[get];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/my/bucket/{id}/increase[get];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/my/bucket/{id}/remove[get];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/product/{id}/bucket[get];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/product/{title}[get];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/review/new/{id}[get];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/notification/remove/{id}[get];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/registration[get];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/registration/activate/{code}[get];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/order/new[get];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/order/new[post];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/order/orders[get];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/admin/category/new[get];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/admin/category/{title}/remove[get];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/admin/product/edit/{title}[get];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/admin/product/new[get];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/admin/product/new[post];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/admin/product/{id}/remove[get];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/admin/stats[get];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/admin/users[get];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/admin/users/edit[post];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/admin/users/orders[get];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/admin/users/orders[post];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50"/>
              </a:spcAft>
              <a:buFont typeface="+mj-lt"/>
              <a:buAutoNum type="arabicParenR"/>
            </a:pPr>
            <a:r>
              <a:rPr lang="en-US" sz="3700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/admin/users/{name}/edit[get].</a:t>
            </a:r>
            <a:endParaRPr lang="ru-RU" sz="3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3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C7B93-B2C6-FF60-F3C8-759F36F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ER-</a:t>
            </a:r>
            <a:r>
              <a:rPr lang="ru-RU" b="1" dirty="0"/>
              <a:t>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E70F24-0311-5662-D932-8788B9D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19" y="1325563"/>
            <a:ext cx="9925160" cy="528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38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756E7-4C43-0B86-F1AF-FEC88BA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7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Диаграмма вариантов использования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A2994-D5CC-0BB8-2645-F97E3836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42" y="1549616"/>
            <a:ext cx="8514715" cy="4943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222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656</Words>
  <Application>Microsoft Office PowerPoint</Application>
  <PresentationFormat>Широкоэкранный</PresentationFormat>
  <Paragraphs>104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Разработка продуктового интернет-магазина</vt:lpstr>
      <vt:lpstr>Классификации сайтов</vt:lpstr>
      <vt:lpstr>Структуры сайтов</vt:lpstr>
      <vt:lpstr>Цель выпускной квалификационной работы</vt:lpstr>
      <vt:lpstr>Типичный покупатель интернет-магазина</vt:lpstr>
      <vt:lpstr>Популярные продукты</vt:lpstr>
      <vt:lpstr>Rest-api, URL-адреса</vt:lpstr>
      <vt:lpstr>ER-диаграмма</vt:lpstr>
      <vt:lpstr>Диаграмма вариантов использования</vt:lpstr>
      <vt:lpstr>Подсистема анализа продаж</vt:lpstr>
      <vt:lpstr>Функции серверной части</vt:lpstr>
      <vt:lpstr>Главная страница</vt:lpstr>
      <vt:lpstr>Экраны аутентификации и регистрации</vt:lpstr>
      <vt:lpstr>Каталог продуктов </vt:lpstr>
      <vt:lpstr>Страница с подробной информацией о товаре</vt:lpstr>
      <vt:lpstr>Корзина пользователя</vt:lpstr>
      <vt:lpstr>Результаты работы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продуктового интернет-магазина</dc:title>
  <dc:creator>Kork</dc:creator>
  <cp:lastModifiedBy>Kork</cp:lastModifiedBy>
  <cp:revision>33</cp:revision>
  <dcterms:created xsi:type="dcterms:W3CDTF">2023-06-07T11:07:24Z</dcterms:created>
  <dcterms:modified xsi:type="dcterms:W3CDTF">2023-06-08T15:46:11Z</dcterms:modified>
</cp:coreProperties>
</file>